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0" r:id="rId2"/>
    <p:sldId id="384" r:id="rId3"/>
    <p:sldId id="319" r:id="rId4"/>
    <p:sldId id="314" r:id="rId5"/>
    <p:sldId id="302" r:id="rId6"/>
    <p:sldId id="382" r:id="rId7"/>
    <p:sldId id="383" r:id="rId8"/>
    <p:sldId id="307" r:id="rId9"/>
    <p:sldId id="309" r:id="rId10"/>
    <p:sldId id="305" r:id="rId11"/>
    <p:sldId id="308" r:id="rId12"/>
    <p:sldId id="306" r:id="rId13"/>
    <p:sldId id="260" r:id="rId14"/>
    <p:sldId id="296" r:id="rId15"/>
    <p:sldId id="323" r:id="rId1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73129" autoAdjust="0"/>
  </p:normalViewPr>
  <p:slideViewPr>
    <p:cSldViewPr snapToGrid="0">
      <p:cViewPr varScale="1">
        <p:scale>
          <a:sx n="61" d="100"/>
          <a:sy n="61" d="100"/>
        </p:scale>
        <p:origin x="2467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1638 72 24575,'-252'-1'0,"-275"3"0,317 16 0,-40-1 0,230-16 0,-1 1 0,0 0 0,1 2 0,-1 0 0,1 1 0,0 1 0,-21 10 0,14-4 0,0 2 0,1 0 0,1 2 0,-33 27 0,53-40 0,1 1 0,0-1 0,0 1 0,0 1 0,0-1 0,1 0 0,0 1 0,0 0 0,0 0 0,0 0 0,1 0 0,0 0 0,0 0 0,0 1 0,1-1 0,0 1 0,-1 5 0,2-6 0,0-1 0,0 1 0,1 0 0,0 0 0,0-1 0,0 1 0,0 0 0,1-1 0,-1 0 0,1 1 0,0-1 0,1 0 0,-1 0 0,1 0 0,0 0 0,0 0 0,0-1 0,0 1 0,1-1 0,4 4 0,16 11 0,0-1 0,1-1 0,1-2 0,0 0 0,35 12 0,142 38 0,-184-59 0,73 17 0,1-4 0,134 8 0,-97-13 0,134 5 0,554-19 0,-612-17 0,-40 2 0,64-7 0,-118 10 0,-25 2 0,0-4 0,-1-4 0,111-38 0,-178 49 0,1 0 0,-1-1 0,0 0 0,-1-2 0,0 0 0,-1-1 0,21-19 0,-32 25 0,0 0 0,0 0 0,0 0 0,-1-1 0,0 0 0,0 0 0,-1 0 0,0 0 0,0-1 0,-1 0 0,0 0 0,0 0 0,-1 0 0,0 0 0,0-1 0,-1 1 0,0 0 0,-1-1 0,0 1 0,-1-17 0,-1 18 0,1 1 0,-1-1 0,0 1 0,-1-1 0,1 1 0,-1 0 0,-1 0 0,1 0 0,-1 0 0,0 1 0,0 0 0,-1-1 0,1 2 0,-1-1 0,0 0 0,0 1 0,-1 0 0,-10-6 0,-7-2 0,0 1 0,-2 1 0,-39-11 0,20 6 0,10 4 0,-3-4 0,-1 3 0,-1 1 0,-72-10 0,-240 17 0,171 7 0,-609-3 0,734 3 0,-69 12 0,-19 1 0,130-15-455,0 0 0,-25 5 0,16 2-6371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16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1029 1 24575,'-1'162'0,"3"192"0,33-57 0,-20-207 0,6 173 0,-20-194 0,-4 69 0,2-118 0,-2-1 0,0 1 0,-1-1 0,-13 35 0,-19 59 0,27-77 0,-3-1 0,-17 39 0,8-28 0,11-22 0,-23 39 0,-122 208 0,116-212 0,-48 57 0,44-61 0,-36 61 0,60-84 0,-78 145 0,42-75 0,7-17 0,47-82 0,-30 53 0,28-52 0,0 1 0,0-1 0,0 0 0,-1 0 0,0 0 0,0 0 0,0-1 0,0 1 0,-5 2 0,7-5 0,1-1 0,-1 1 0,1-1 0,-1 1 0,0-1 0,1 1 0,-1-1 0,1 0 0,-1 0 0,0 0 0,1 0 0,-1 0 0,0 0 0,1 0 0,-1-1 0,1 1 0,-1-1 0,0 1 0,1-1 0,-1 1 0,1-1 0,0 0 0,-1 0 0,1 0 0,-1 1 0,1-2 0,0 1 0,0 0 0,0 0 0,0 0 0,-2-2 0,-2-4 0,0 0 0,0-1 0,0 0 0,-4-10 0,8 16 0,-64-161 0,6 16 0,42 115 0,12 27 0,5 10 0,5 15 0,30 87 0,4 0 0,67 125 0,-103-227 0,-1 0 0,1 0 0,0 0 0,0 0 0,1 0 0,-1-1 0,1 0 0,0 0 0,0 0 0,1 0 0,-1-1 0,1 1 0,-1-1 0,1 0 0,0-1 0,1 1 0,-1-1 0,0 0 0,1 0 0,-1-1 0,1 1 0,-1-1 0,1-1 0,0 1 0,-1-1 0,1 0 0,0 0 0,-1 0 0,1-1 0,7-1 0,180-39 0,-28 4 0,443-55-1048,-583 88 731,57-7-6509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1638 72 24575,'-252'-1'0,"-275"3"0,317 16 0,-40-1 0,230-16 0,-1 1 0,0 0 0,1 2 0,-1 0 0,1 1 0,0 1 0,-21 10 0,14-4 0,0 2 0,1 0 0,1 2 0,-33 27 0,53-40 0,1 1 0,0-1 0,0 1 0,0 1 0,0-1 0,1 0 0,0 1 0,0 0 0,0 0 0,0 0 0,1 0 0,0 0 0,0 0 0,0 1 0,1-1 0,0 1 0,-1 5 0,2-6 0,0-1 0,0 1 0,1 0 0,0 0 0,0-1 0,0 1 0,0 0 0,1-1 0,-1 0 0,1 1 0,0-1 0,1 0 0,-1 0 0,1 0 0,0 0 0,0 0 0,0-1 0,0 1 0,1-1 0,4 4 0,16 11 0,0-1 0,1-1 0,1-2 0,0 0 0,35 12 0,142 38 0,-184-59 0,73 17 0,1-4 0,134 8 0,-97-13 0,134 5 0,554-19 0,-612-17 0,-40 2 0,64-7 0,-118 10 0,-25 2 0,0-4 0,-1-4 0,111-38 0,-178 49 0,1 0 0,-1-1 0,0 0 0,-1-2 0,0 0 0,-1-1 0,21-19 0,-32 25 0,0 0 0,0 0 0,0 0 0,-1-1 0,0 0 0,0 0 0,-1 0 0,0 0 0,0-1 0,-1 0 0,0 0 0,0 0 0,-1 0 0,0 0 0,0-1 0,-1 1 0,0 0 0,-1-1 0,0 1 0,-1-17 0,-1 18 0,1 1 0,-1-1 0,0 1 0,-1-1 0,1 1 0,-1 0 0,-1 0 0,1 0 0,-1 0 0,0 1 0,0 0 0,-1-1 0,1 2 0,-1-1 0,0 0 0,0 1 0,-1 0 0,-10-6 0,-7-2 0,0 1 0,-2 1 0,-39-11 0,20 6 0,10 4 0,-3-4 0,-1 3 0,-1 1 0,-72-10 0,-240 17 0,171 7 0,-609-3 0,734 3 0,-69 12 0,-19 1 0,130-15-455,0 0 0,-25 5 0,16 2-6371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39:57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2270 178 24575,'-1883'0'0,"1855"1"0,0 1 0,1 1 0,-1 2 0,1 0 0,-1 2 0,2 2 0,-1 0 0,1 1 0,-40 24 0,60-30 0,0 0 0,0 1 0,1 0 0,0 0 0,0 0 0,0 1 0,1 0 0,-1 0 0,1 0 0,1 0 0,-1 1 0,1-1 0,1 1 0,-1 0 0,1 0 0,0 0 0,0 0 0,1 0 0,0 0 0,0 14 0,1 0 0,0 1 0,1-2 0,1 1 0,1 0 0,12 40 0,-9-39 0,2-1 0,0 0 0,2 0 0,0-1 0,1 0 0,1-1 0,1 0 0,1-1 0,0-1 0,1 0 0,1-1 0,1 0 0,0-1 0,1-1 0,0-1 0,1-1 0,1 0 0,0-2 0,0 0 0,1-1 0,0-1 0,33 8 0,5-4 0,181 44 0,-145-32 0,1-4 0,0-4 0,1-4 0,149-2 0,-98-10 0,473 24 0,-440-2 0,332 29 0,429-46 0,-502-8 0,-417 3 0,50 1 0,118-15 0,-52-1 0,254 7 0,-266 10 0,-116-2 0,0 0 0,0-1 0,0 0 0,0-1 0,0 0 0,0-1 0,-1 0 0,1 0 0,-1-1 0,0-1 0,0 0 0,11-7 0,4-2 0,0 0 0,46-16 0,-41 19 0,50-28 0,-71 34 0,0 0 0,-1 0 0,1-1 0,-1-1 0,-1 0 0,1 0 0,-1 0 0,0-1 0,-1 0 0,1 0 0,-2 0 0,9-16 0,24-43 0,-28 51 0,0 1 0,-1-2 0,-1 1 0,-1-1 0,0 0 0,4-19 0,-3 0 0,1 1 0,19-47 0,-21 62 0,-1 0 0,0 0 0,-1-1 0,-2 0 0,0 0 0,-1-1 0,-1-31 0,-1 48 0,-1 0 0,0-1 0,0 1 0,0 0 0,-1 0 0,0 0 0,0 0 0,0 0 0,-1 0 0,1 1 0,-1-1 0,0 1 0,-4-5 0,0 2 0,0-1 0,-1 1 0,0 0 0,0 1 0,-1 0 0,-11-6 0,-3 0 0,-1 1 0,0 2 0,-1 0 0,-42-8 0,-96-10 0,-192-5 0,218 22 0,-243-30 0,-239-12 0,-76 53 0,243 1 0,144 16 0,32 0 0,-17-19-1365,261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39:59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107 24575,'-93'-5'0,"0"-4"0,-124-29 0,-73-7 0,-164 36 0,445 9 0,-5 0 0,-1 1 0,0 0 0,0 1 0,0 1 0,1 0 0,-1 1 0,1 0 0,0 2 0,0-1 0,1 2 0,-1 0 0,1 0 0,1 1 0,0 1 0,0 0 0,0 1 0,2 0 0,-1 0 0,1 2 0,0-1 0,1 1 0,-8 14 0,3-1 0,2 0 0,1 1 0,0 0 0,2 1 0,2 0 0,-6 28 0,11-40 0,0 0 0,0 1 0,2-1 0,0 0 0,1 0 0,0 0 0,1 0 0,1 0 0,0 0 0,1 0 0,1 0 0,11 24 0,-12-32 0,1 1 0,0-1 0,1 0 0,0 0 0,0-1 0,0 0 0,1 0 0,0 0 0,0-1 0,0 0 0,14 7 0,7 1 0,59 20 0,-55-22 0,63 20 0,1-4 0,138 19 0,-94-29 0,152 0 0,145-26 0,-323 0 0,203-45 0,-290 48 0,22-5 0,0-2 0,71-29 0,-110 36 0,1-1 0,-1 0 0,0 0 0,0-1 0,-1 0 0,0-1 0,0 0 0,-1-1 0,0 1 0,-1-1 0,0-1 0,0 0 0,-2 0 0,10-22 0,-10 20 0,0 0 0,-1 0 0,-1 0 0,0-1 0,-1 1 0,0-1 0,-1 0 0,0 0 0,-2 1 0,1-1 0,-2 0 0,0 1 0,-4-17 0,3 21 0,-1 1 0,0 0 0,0 0 0,-1 0 0,1 1 0,-2-1 0,1 1 0,-1 1 0,0-1 0,-1 1 0,0 0 0,1 0 0,-2 1 0,1 0 0,-11-5 0,-11-5 0,-1 1 0,-55-17 0,72 27 0,-32-10 30,-1 3 0,1 1 0,-63-4 0,-140 9-1515,217 6-5341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0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24575,'1'4'0,"0"0"0,1 1 0,-1-1 0,1 0 0,0 0 0,0 0 0,0 0 0,0 0 0,1 0 0,0-1 0,-1 1 0,1-1 0,4 4 0,2 3 0,102 109 0,10 12 0,-41-28 0,157 178 0,-216-260 0,1 0 0,31 20 0,-44-35 0,0 0 0,1 0 0,0-1 0,0 0 0,0-1 0,1 0 0,-1 0 0,1-1 0,13 1 0,-21-3 0,1-1 0,-1 0 0,0-1 0,0 1 0,0 0 0,0-1 0,0 0 0,0 0 0,0 0 0,0 0 0,0 0 0,0 0 0,0-1 0,0 0 0,-1 1 0,1-1 0,-1 0 0,1 0 0,-1 0 0,0-1 0,0 1 0,0 0 0,0-1 0,0 0 0,-1 1 0,1-1 0,-1 0 0,1 0 0,0-3 0,4-10 0,-1 0 0,-1 0 0,0-1 0,2-18 0,-4 21 0,14-60 0,47-133 0,-40 140 0,-35 96 0,0-1 0,1 1 0,-8 34 0,13-22 0,-2 83 0,5-57 0,3-61 0,0 0 0,-1 0 0,0 0 0,0 0 0,-1-1 0,1 1 0,-1 0 0,-1-1 0,1 1 0,-1-1 0,0 0 0,0 0 0,0 0 0,-1 0 0,-7 8 0,6-9 0,-1 1 0,-1-1 0,1 0 0,-1 0 0,1-1 0,-1 1 0,0-2 0,0 1 0,-1-1 0,1 0 0,0 0 0,-15 0 0,-92 5 0,-145-10 0,129 0 0,-129-1-1365,203 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24575,'-1'0'0,"0"0"0,-1-1 0,1 1 0,0 0 0,0 0 0,0 0 0,-1 0 0,1 0 0,0 0 0,0 1 0,0-1 0,0 0 0,0 0 0,-1 1 0,1-1 0,0 1 0,0-1 0,0 1 0,0 0 0,0-1 0,0 1 0,0 0 0,0 0 0,1-1 0,-1 1 0,0 0 0,0 0 0,1 0 0,-1 0 0,0 0 0,1 0 0,-1 0 0,1 0 0,-1 1 0,1-1 0,0 0 0,0 0 0,-1 0 0,1 0 0,0 1 0,0-1 0,0 0 0,0 0 0,0 0 0,0 0 0,1 1 0,-1-1 0,1 1 0,0 3 0,1 0 0,0 0 0,0-1 0,0 1 0,1-1 0,0 1 0,0-1 0,0 0 0,0 0 0,7 6 0,27 22 0,2-1 0,1-1 0,1-2 0,2-3 0,53 25 0,5 1 0,-65-31 0,58 23 0,49 21 0,-8-4 0,-114-52 0,1-1 0,1-1 0,-1-1 0,35 3 0,175-6 0,-143-4 0,-75 3 0,1 0 0,-1 1 0,16 4 0,24 2 0,-52-7 0,-1-1 0,1 0 0,-1 1 0,1-1 0,0 0 0,-1 0 0,1 0 0,0-1 0,-1 1 0,1 0 0,-1 0 0,1-1 0,0 1 0,-1-1 0,1 0 0,-1 1 0,1-1 0,-1 0 0,0 0 0,1 0 0,-1 0 0,0 0 0,1 0 0,-1 0 0,0 0 0,0-1 0,0 1 0,0 0 0,0-1 0,0 1 0,-1-1 0,1 1 0,0-1 0,-1 1 0,1-1 0,-1 1 0,0-1 0,1 1 0,-1-1 0,0 0 0,0 1 0,0-1 0,0 0 0,0 1 0,-1-3 0,0-6 0,-1-1 0,-1 1 0,0 0 0,0-1 0,-8-13 0,-3-12 0,-2 1 0,-2 1 0,-1 1 0,-41-54 0,47 74 0,19 22 0,22 23 0,-6-13 0,-7-7 0,-1 1 0,0 1 0,-1 0 0,14 19 0,-24-29 0,-1 0 0,1 0 0,-1 0 0,0 0 0,0 0 0,-1 0 0,1 1 0,-1-1 0,0 1 0,0-1 0,0 1 0,-1-1 0,0 1 0,0-1 0,0 1 0,0 0 0,-1-1 0,1 1 0,-1-1 0,0 1 0,-1-1 0,1 0 0,-3 5 0,-1 0 0,0 0 0,-1-1 0,0 1 0,-1-1 0,0 0 0,0-1 0,0 0 0,-1 0 0,0-1 0,-10 6 0,-18 10 0,-46 21 0,3-2 0,44-20-170,0 1-1,2 1 0,1 2 1,0 2-1,2 1 0,2 1 1,-32 40-1,41-42-6655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5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24575,'754'46'0,"-427"-11"0,197 25 0,-408-41 0,186 57 0,100 60 0,-356-119 0,350 147 0,-190-56 0,-178-94 0,-1 2 0,36 27 0,-46-29 0,0-2 0,1 0 0,1-1 0,0 0 0,0-2 0,1 0 0,32 9 0,-18-11 0,178 49 0,-85-15 0,-71-25 0,-1 3 0,0 2 0,76 41 0,-98-44 0,54 19 0,23 13 0,-37-15 0,-52-26 0,0 1 0,37 23 0,-30-12 0,1-2 0,1-1 0,0-2 0,48 19 0,-22-14 0,225 87 0,-233-84 0,-2 1 0,45 32 0,59 34 0,-40-31 0,-77-40 0,0-1 0,2-2 0,0-1 0,70 21 0,-100-36 0,0 0 0,0 0 0,0 0 0,0-1 0,0 0 0,0 0 0,1 0 0,-1-1 0,0 1 0,0-1 0,0-1 0,0 1 0,6-3 0,-9 3 0,1-1 0,-1 1 0,1-1 0,-1 0 0,0 0 0,0 0 0,0 0 0,0 0 0,0 0 0,0 0 0,-1-1 0,1 1 0,-1-1 0,1 1 0,-1-1 0,0 0 0,0 1 0,0-1 0,-1 0 0,1 0 0,0 0 0,-1 1 0,0-1 0,0-4 0,0-5 0,-1-1 0,0 1 0,-1 0 0,0-1 0,-1 1 0,-5-14 0,-33-70 0,22 53 0,6 19 0,13 25 0,0-1 0,0 0 0,0 0 0,-1 0 0,1 0 0,0 0 0,0 0 0,0 0 0,0 1 0,-1-1 0,1 0 0,0 0 0,0 0 0,0 0 0,0 1 0,0-1 0,0 0 0,-1 0 0,1 0 0,0 1 0,0-1 0,0 0 0,0 0 0,0 1 0,0-1 0,0 0 0,0 0 0,0 0 0,0 1 0,0-1 0,0 0 0,0 0 0,0 1 0,0-1 0,0 0 0,0 0 0,1 0 0,-1 1 0,0-1 0,0 0 0,0 0 0,0 0 0,0 0 0,0 1 0,1-1 0,9 52 0,-5-30 0,7 24 0,-2 0 0,-2 1 0,1 53 0,-9-96 0,0 0 0,0 0 0,-1 0 0,0 0 0,0-1 0,0 1 0,0 0 0,0-1 0,-1 1 0,0 0 0,0-1 0,0 0 0,0 1 0,0-1 0,0 0 0,-1 0 0,0 0 0,0-1 0,1 1 0,-2-1 0,-4 4 0,-5 2 0,-1-1 0,0 0 0,0-1 0,-18 4 0,15-4 0,-103 30 0,86-28 0,0 1 0,1 2 0,0 2 0,1 1 0,-44 25 0,21 1-1365,10-2-5461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51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1475 24575,'0'-2'0,"1"0"0,-1 0 0,1 0 0,0 0 0,-1 0 0,1 0 0,0 1 0,0-1 0,1 0 0,-1 1 0,0-1 0,0 1 0,1-1 0,-1 1 0,1 0 0,-1-1 0,1 1 0,0 0 0,-1 0 0,1 0 0,3-1 0,41-17 0,-45 19 0,267-74 0,-34 12 0,-101 25 0,2 6 0,178-18 0,-309 49 0,289-46 0,-257 37 0,-1-1 0,0-2 0,-1-1 0,-1-1 0,0-2 0,37-25 0,52-46 0,-59 40 0,100-56 0,-76 59 0,118-42 0,-159 66 0,-1-1 0,-1-2 0,-1-2 0,-1-2 0,-1-2 0,45-41 0,-40 33 0,1 2 0,2 2 0,89-45 0,-82 52 0,5-3 0,68-43 0,-123 69 0,-1-1 0,0 0 0,0-1 0,0 1 0,5-7 0,-9 10 0,0 1 0,-1-1 0,1 0 0,-1 1 0,1-1 0,-1 0 0,0 1 0,1-1 0,-1 0 0,0 1 0,1-1 0,-1 0 0,0 0 0,0 0 0,0 1 0,1-1 0,-1 0 0,0 0 0,0 0 0,0 1 0,0-1 0,-1 0 0,1 0 0,0 0 0,0 1 0,0-1 0,-1 0 0,1 0 0,0 1 0,-1-1 0,1 0 0,0 1 0,-1-1 0,1 0 0,-1 1 0,1-1 0,-1 0 0,0 1 0,1-1 0,-1 1 0,0-1 0,1 1 0,-1 0 0,0-1 0,1 1 0,-1 0 0,0-1 0,0 1 0,1 0 0,-1 0 0,0 0 0,-1-1 0,-20-3 0,0 1 0,0 1 0,0 0 0,0 2 0,0 1 0,-26 4 0,46-5 0,-118 17 0,75-8 0,-65 2 0,-91-11 0,323 0 0,100-4 0,-186 1 0,-1-2 0,1-1 0,-1-2 0,43-15 0,-65 18 0,2-1 0,0 1 0,0 0 0,1 1 0,27-4 0,-40 8 0,0-1 0,0 1 0,0 0 0,1 0 0,-1 1 0,0-1 0,0 1 0,0-1 0,0 1 0,0 0 0,0 0 0,-1 0 0,1 0 0,0 1 0,0-1 0,-1 1 0,1 0 0,-1 0 0,0-1 0,1 2 0,-1-1 0,0 0 0,0 0 0,0 1 0,0-1 0,-1 1 0,1-1 0,-1 1 0,1 0 0,-1 0 0,1 4 0,1 2 0,-2-1 0,1 1 0,-1 0 0,0-1 0,-1 1 0,0 0 0,-2 12 0,-14 67 0,1-6 0,6 189-1365,10-219-5461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57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6472 944 24575,'-339'-13'0,"-105"-7"0,217 17 0,-10-13 0,-49-1 0,-687 15 0,457 4 0,237-20 0,16-1 0,-756 18 0,480 3 0,354 0 0,-217-5 0,342-2 0,-102-23 0,-15-3 0,129 27 0,12 2 0,0-2 0,0-2 0,1 0 0,-35-13 0,64 17 0,0-1 0,0 1 0,0-1 0,0-1 0,1 1 0,0-1 0,-1 0 0,1 0 0,1 0 0,-1-1 0,1 0 0,-1 0 0,1 0 0,1 0 0,-1-1 0,1 1 0,0-1 0,0 0 0,1 0 0,-1 0 0,1 0 0,1 0 0,-2-10 0,2 5 0,0-1 0,1 1 0,0-1 0,1 1 0,0-1 0,1 1 0,1-1 0,-1 1 0,2 0 0,0 0 0,0 0 0,8-13 0,-1 3 0,1 0 0,2 1 0,0 1 0,1 0 0,0 1 0,2 0 0,0 2 0,1 0 0,1 1 0,0 0 0,1 2 0,1 0 0,42-18 0,43-7 0,1 4 0,180-30 0,-51 39 0,-88 13 0,255-12 0,0 25 0,-158 2 0,2060-3 0,-2015 8 0,545 85 0,-776-83 0,143 21 0,41 3 0,-9 0 0,-216-31 0,-1 0 0,-1 1 0,1 1 0,-1 0 0,1 1 0,-2 1 0,30 17 0,-10-1 0,-1 1 0,36 34 0,-62-50 0,0 2 0,0-1 0,-1 1 0,0 0 0,0 0 0,-2 1 0,1 0 0,-1 0 0,-1 0 0,0 1 0,0 0 0,-1-1 0,-1 1 0,2 20 0,-2-20 0,-1 1 0,-1-1 0,0 0 0,-1 1 0,0-1 0,-1 0 0,0 0 0,-1 1 0,-1-2 0,1 1 0,-2 0 0,0-1 0,0 0 0,-10 16 0,4-16 0,0 0 0,0 0 0,-1 0 0,0-2 0,0 1 0,-1-2 0,-1 0 0,1 0 0,-1-1 0,-1-1 0,1 0 0,-1-1 0,-19 3 0,-89 14 0,-44 9 0,86-16-1365,43-10-5461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2270 178 24575,'-1883'0'0,"1855"1"0,0 1 0,1 1 0,-1 2 0,1 0 0,-1 2 0,2 2 0,-1 0 0,1 1 0,-40 24 0,60-30 0,0 0 0,0 1 0,1 0 0,0 0 0,0 0 0,0 1 0,1 0 0,-1 0 0,1 0 0,1 0 0,-1 1 0,1-1 0,1 1 0,-1 0 0,1 0 0,0 0 0,0 0 0,1 0 0,0 0 0,0 14 0,1 0 0,0 1 0,1-2 0,1 1 0,1 0 0,12 40 0,-9-39 0,2-1 0,0 0 0,2 0 0,0-1 0,1 0 0,1-1 0,1 0 0,1-1 0,0-1 0,1 0 0,1-1 0,1 0 0,0-1 0,1-1 0,0-1 0,1-1 0,1 0 0,0-2 0,0 0 0,1-1 0,0-1 0,33 8 0,5-4 0,181 44 0,-145-32 0,1-4 0,0-4 0,1-4 0,149-2 0,-98-10 0,473 24 0,-440-2 0,332 29 0,429-46 0,-502-8 0,-417 3 0,50 1 0,118-15 0,-52-1 0,254 7 0,-266 10 0,-116-2 0,0 0 0,0-1 0,0 0 0,0-1 0,0 0 0,0-1 0,-1 0 0,1 0 0,-1-1 0,0-1 0,0 0 0,11-7 0,4-2 0,0 0 0,46-16 0,-41 19 0,50-28 0,-71 34 0,0 0 0,-1 0 0,1-1 0,-1-1 0,-1 0 0,1 0 0,-1 0 0,0-1 0,-1 0 0,1 0 0,-2 0 0,9-16 0,24-43 0,-28 51 0,0 1 0,-1-2 0,-1 1 0,-1-1 0,0 0 0,4-19 0,-3 0 0,1 1 0,19-47 0,-21 62 0,-1 0 0,0 0 0,-1-1 0,-2 0 0,0 0 0,-1-1 0,-1-31 0,-1 48 0,-1 0 0,0-1 0,0 1 0,0 0 0,-1 0 0,0 0 0,0 0 0,0 0 0,-1 0 0,1 1 0,-1-1 0,0 1 0,-4-5 0,0 2 0,0-1 0,-1 1 0,0 0 0,0 1 0,-1 0 0,-11-6 0,-3 0 0,-1 1 0,0 2 0,-1 0 0,-42-8 0,-96-10 0,-192-5 0,218 22 0,-243-30 0,-239-12 0,-76 53 0,243 1 0,144 16 0,32 0 0,-17-19-1365,261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4:41:18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24575,'0'3'0,"1"0"0,-1 0 0,1 0 0,-1 0 0,1 0 0,0-1 0,0 1 0,0 0 0,1 0 0,-1-1 0,0 1 0,1-1 0,0 1 0,0-1 0,0 0 0,0 0 0,0 0 0,0 0 0,4 3 0,5 3 0,0-1 0,1-1 0,15 7 0,-7-4 0,39 17 0,1-3 0,1-3 0,0-2 0,77 12 0,-94-21 0,-1 1 0,-1 3 0,49 20 0,-64-23 0,0-2 0,0 0 0,0-2 0,1-2 0,34 3 0,6 1 0,127 17 0,284 52 0,-328-45 0,1-7 0,204 8 0,-141-33 0,28 2 0,-107 13 0,7 1 0,40-13 0,139 9 0,471 10 0,-618-23 0,-109 3 0,74 13 0,35 3 0,389-16 0,-293-4 0,-238 2 0,-1-2 0,0-2 0,0-1 0,0-1 0,-1-2 0,0-1 0,0-1 0,54-28 0,-58 26 0,0 1 0,0 2 0,1 0 0,42-7 0,-61 14 0,0 0 0,0 0 0,-1-1 0,10-4 0,-15 5 0,-1 1 0,1-1 0,0 0 0,0 1 0,-1-1 0,1 0 0,-1-1 0,0 1 0,0 0 0,1-1 0,-1 1 0,-1-1 0,1 0 0,2-4 0,-4 6 0,1-1 0,-1 1 0,0 0 0,1-1 0,-1 1 0,0 0 0,0 0 0,0-1 0,0 1 0,-1 0 0,1-1 0,0 1 0,0 0 0,-1 0 0,1-1 0,-1 1 0,1 0 0,-1 0 0,1 0 0,-1-1 0,0 1 0,0 0 0,0 0 0,1 0 0,-1 0 0,0 0 0,0 1 0,0-1 0,0 0 0,-1 0 0,0 0 0,-42-21 0,39 20 0,-288-106 0,268 97 0,25 11 0,0 0 0,0 0 0,0 0 0,0 0 0,0 0 0,-1 0 0,1 0 0,0 0 0,0 0 0,0 0 0,0 0 0,0-1 0,0 1 0,-1 0 0,1 0 0,0 0 0,0 0 0,0 0 0,0 0 0,0 0 0,0-1 0,0 1 0,0 0 0,0 0 0,0 0 0,0 0 0,0 0 0,-1 0 0,1-1 0,0 1 0,0 0 0,0 0 0,0 0 0,0 0 0,0 0 0,0-1 0,0 1 0,0 0 0,0 0 0,1 0 0,-1 0 0,0 0 0,0 0 0,0-1 0,0 1 0,0 0 0,0 0 0,0 0 0,0 0 0,0 0 0,0 0 0,0-1 0,1 1 0,-1 0 0,0 0 0,0 0 0,12-4 0,16 1 0,9 2 0,50 4 0,-74-1 0,0 0 0,0 0 0,0 2 0,0-1 0,-1 2 0,1-1 0,14 9 0,-22-9 0,0 0 0,-1 0 0,1 0 0,-1 1 0,0-1 0,0 1 0,0 0 0,-1 0 0,1 1 0,-1-1 0,-1 1 0,1-1 0,-1 1 0,0 0 0,0 0 0,0 0 0,-1 0 0,1 8 0,0 8 0,0 0 0,-1 1 0,-4 39 0,-4-11 64,-22 75 1,-4 34-1559,28-109-5332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107 24575,'-93'-5'0,"0"-4"0,-124-29 0,-73-7 0,-164 36 0,445 9 0,-5 0 0,-1 1 0,0 0 0,0 1 0,0 1 0,1 0 0,-1 1 0,1 0 0,0 2 0,0-1 0,1 2 0,-1 0 0,1 0 0,1 1 0,0 1 0,0 0 0,0 1 0,2 0 0,-1 0 0,1 2 0,0-1 0,1 1 0,-8 14 0,3-1 0,2 0 0,1 1 0,0 0 0,2 1 0,2 0 0,-6 28 0,11-40 0,0 0 0,0 1 0,2-1 0,0 0 0,1 0 0,0 0 0,1 0 0,1 0 0,0 0 0,1 0 0,1 0 0,11 24 0,-12-32 0,1 1 0,0-1 0,1 0 0,0 0 0,0-1 0,0 0 0,1 0 0,0 0 0,0-1 0,0 0 0,14 7 0,7 1 0,59 20 0,-55-22 0,63 20 0,1-4 0,138 19 0,-94-29 0,152 0 0,145-26 0,-323 0 0,203-45 0,-290 48 0,22-5 0,0-2 0,71-29 0,-110 36 0,1-1 0,-1 0 0,0 0 0,0-1 0,-1 0 0,0-1 0,0 0 0,-1-1 0,0 1 0,-1-1 0,0-1 0,0 0 0,-2 0 0,10-22 0,-10 20 0,0 0 0,-1 0 0,-1 0 0,0-1 0,-1 1 0,0-1 0,-1 0 0,0 0 0,-2 1 0,1-1 0,-2 0 0,0 1 0,-4-17 0,3 21 0,-1 1 0,0 0 0,0 0 0,-1 0 0,1 1 0,-2-1 0,1 1 0,-1 1 0,0-1 0,-1 1 0,0 0 0,1 0 0,-2 1 0,1 0 0,-11-5 0,-11-5 0,-1 1 0,-55-17 0,72 27 0,-32-10 30,-1 3 0,1 1 0,-63-4 0,-140 9-1515,217 6-5341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24575,'1'4'0,"0"0"0,1 1 0,-1-1 0,1 0 0,0 0 0,0 0 0,0 0 0,0 0 0,1 0 0,0-1 0,-1 1 0,1-1 0,4 4 0,2 3 0,102 109 0,10 12 0,-41-28 0,157 178 0,-216-260 0,1 0 0,31 20 0,-44-35 0,0 0 0,1 0 0,0-1 0,0 0 0,0-1 0,1 0 0,-1 0 0,1-1 0,13 1 0,-21-3 0,1-1 0,-1 0 0,0-1 0,0 1 0,0 0 0,0-1 0,0 0 0,0 0 0,0 0 0,0 0 0,0 0 0,0 0 0,0-1 0,0 0 0,-1 1 0,1-1 0,-1 0 0,1 0 0,-1 0 0,0-1 0,0 1 0,0 0 0,0-1 0,0 0 0,-1 1 0,1-1 0,-1 0 0,1 0 0,0-3 0,4-10 0,-1 0 0,-1 0 0,0-1 0,2-18 0,-4 21 0,14-60 0,47-133 0,-40 140 0,-35 96 0,0-1 0,1 1 0,-8 34 0,13-22 0,-2 83 0,5-57 0,3-61 0,0 0 0,-1 0 0,0 0 0,0 0 0,-1-1 0,1 1 0,-1 0 0,-1-1 0,1 1 0,-1-1 0,0 0 0,0 0 0,0 0 0,-1 0 0,-7 8 0,6-9 0,-1 1 0,-1-1 0,1 0 0,-1 0 0,1-1 0,-1 1 0,0-2 0,0 1 0,-1-1 0,1 0 0,0 0 0,-15 0 0,-92 5 0,-145-10 0,129 0 0,-129-1-1365,203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24575,'-1'0'0,"0"0"0,-1-1 0,1 1 0,0 0 0,0 0 0,0 0 0,-1 0 0,1 0 0,0 0 0,0 1 0,0-1 0,0 0 0,0 0 0,-1 1 0,1-1 0,0 1 0,0-1 0,0 1 0,0 0 0,0-1 0,0 1 0,0 0 0,0 0 0,1-1 0,-1 1 0,0 0 0,0 0 0,1 0 0,-1 0 0,0 0 0,1 0 0,-1 0 0,1 0 0,-1 1 0,1-1 0,0 0 0,0 0 0,-1 0 0,1 0 0,0 1 0,0-1 0,0 0 0,0 0 0,0 0 0,0 0 0,1 1 0,-1-1 0,1 1 0,0 3 0,1 0 0,0 0 0,0-1 0,0 1 0,1-1 0,0 1 0,0-1 0,0 0 0,0 0 0,7 6 0,27 22 0,2-1 0,1-1 0,1-2 0,2-3 0,53 25 0,5 1 0,-65-31 0,58 23 0,49 21 0,-8-4 0,-114-52 0,1-1 0,1-1 0,-1-1 0,35 3 0,175-6 0,-143-4 0,-75 3 0,1 0 0,-1 1 0,16 4 0,24 2 0,-52-7 0,-1-1 0,1 0 0,-1 1 0,1-1 0,0 0 0,-1 0 0,1 0 0,0-1 0,-1 1 0,1 0 0,-1 0 0,1-1 0,0 1 0,-1-1 0,1 0 0,-1 1 0,1-1 0,-1 0 0,0 0 0,1 0 0,-1 0 0,0 0 0,1 0 0,-1 0 0,0 0 0,0-1 0,0 1 0,0 0 0,0-1 0,0 1 0,-1-1 0,1 1 0,0-1 0,-1 1 0,1-1 0,-1 1 0,0-1 0,1 1 0,-1-1 0,0 0 0,0 1 0,0-1 0,0 0 0,0 1 0,-1-3 0,0-6 0,-1-1 0,-1 1 0,0 0 0,0-1 0,-8-13 0,-3-12 0,-2 1 0,-2 1 0,-1 1 0,-41-54 0,47 74 0,19 22 0,22 23 0,-6-13 0,-7-7 0,-1 1 0,0 1 0,-1 0 0,14 19 0,-24-29 0,-1 0 0,1 0 0,-1 0 0,0 0 0,0 0 0,-1 0 0,1 1 0,-1-1 0,0 1 0,0-1 0,0 1 0,-1-1 0,0 1 0,0-1 0,0 1 0,0 0 0,-1-1 0,1 1 0,-1-1 0,0 1 0,-1-1 0,1 0 0,-3 5 0,-1 0 0,0 0 0,-1-1 0,0 1 0,-1-1 0,0 0 0,0-1 0,0 0 0,-1 0 0,0-1 0,-10 6 0,-18 10 0,-46 21 0,3-2 0,44-20-170,0 1-1,2 1 0,1 2 1,0 2-1,2 1 0,2 1 1,-32 40-1,41-42-6655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24575,'754'46'0,"-427"-11"0,197 25 0,-408-41 0,186 57 0,100 60 0,-356-119 0,350 147 0,-190-56 0,-178-94 0,-1 2 0,36 27 0,-46-29 0,0-2 0,1 0 0,1-1 0,0 0 0,0-2 0,1 0 0,32 9 0,-18-11 0,178 49 0,-85-15 0,-71-25 0,-1 3 0,0 2 0,76 41 0,-98-44 0,54 19 0,23 13 0,-37-15 0,-52-26 0,0 1 0,37 23 0,-30-12 0,1-2 0,1-1 0,0-2 0,48 19 0,-22-14 0,225 87 0,-233-84 0,-2 1 0,45 32 0,59 34 0,-40-31 0,-77-40 0,0-1 0,2-2 0,0-1 0,70 21 0,-100-36 0,0 0 0,0 0 0,0 0 0,0-1 0,0 0 0,0 0 0,1 0 0,-1-1 0,0 1 0,0-1 0,0-1 0,0 1 0,6-3 0,-9 3 0,1-1 0,-1 1 0,1-1 0,-1 0 0,0 0 0,0 0 0,0 0 0,0 0 0,0 0 0,0 0 0,-1-1 0,1 1 0,-1-1 0,1 1 0,-1-1 0,0 0 0,0 1 0,0-1 0,-1 0 0,1 0 0,0 0 0,-1 1 0,0-1 0,0-4 0,0-5 0,-1-1 0,0 1 0,-1 0 0,0-1 0,-1 1 0,-5-14 0,-33-70 0,22 53 0,6 19 0,13 25 0,0-1 0,0 0 0,0 0 0,-1 0 0,1 0 0,0 0 0,0 0 0,0 0 0,0 1 0,-1-1 0,1 0 0,0 0 0,0 0 0,0 0 0,0 1 0,0-1 0,0 0 0,-1 0 0,1 0 0,0 1 0,0-1 0,0 0 0,0 0 0,0 1 0,0-1 0,0 0 0,0 0 0,0 0 0,0 1 0,0-1 0,0 0 0,0 0 0,0 1 0,0-1 0,0 0 0,0 0 0,1 0 0,-1 1 0,0-1 0,0 0 0,0 0 0,0 0 0,0 0 0,0 1 0,1-1 0,9 52 0,-5-30 0,7 24 0,-2 0 0,-2 1 0,1 53 0,-9-96 0,0 0 0,0 0 0,-1 0 0,0 0 0,0-1 0,0 1 0,0 0 0,0-1 0,-1 1 0,0 0 0,0-1 0,0 0 0,0 1 0,0-1 0,0 0 0,-1 0 0,0 0 0,0-1 0,1 1 0,-2-1 0,-4 4 0,-5 2 0,-1-1 0,0 0 0,0-1 0,-18 4 0,15-4 0,-103 30 0,86-28 0,0 1 0,1 2 0,0 2 0,1 1 0,-44 25 0,21 1-1365,10-2-5461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11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2299 108 24575,'-4'-1'0,"0"1"0,0-1 0,1 0 0,-1 0 0,1 0 0,-1 0 0,-6-4 0,-18-6 0,-356-44 0,235 38 0,3 6 0,-185 8 0,161 6 0,139-3 0,-239 5 0,204 0 0,1 3 0,-75 18 0,42-5 0,59-15 0,1 2 0,0 2 0,0 2 0,-43 19 0,71-26 0,0 0 0,1 1 0,-1 0 0,1 0 0,1 1 0,-1 0 0,1 1 0,1 0 0,-1 0 0,1 1 0,1 0 0,0 0 0,0 0 0,1 1 0,0 0 0,0 0 0,1 0 0,0 0 0,-3 20 0,4-19 0,1 0 0,1 0 0,0 0 0,0 1 0,1-1 0,1 0 0,0 0 0,3 16 0,-2-19 0,1 0 0,0 0 0,1 0 0,-1 0 0,1-1 0,1 0 0,0 0 0,0 0 0,0 0 0,0-1 0,1 0 0,8 6 0,24 18 0,1-2 0,2-2 0,45 22 0,-49-28 0,23 13 0,2-2 0,0-3 0,2-2 0,1-4 0,1-2 0,84 14 0,146 4 0,-174-24 0,42-1 0,191-11 0,-191-4 0,-120 2 0,-1-2 0,44-8 0,-71 7 0,0-1 0,0 0 0,0-1 0,0-1 0,-1 0 0,0-1 0,0-1 0,19-13 0,-18 8 0,0 0 0,-1 0 0,0-1 0,-1-1 0,-1-1 0,-1 0 0,0 0 0,-1-2 0,0 1 0,10-26 0,-12 20 0,-1 0 0,-1 0 0,-1-1 0,-1 0 0,-1 0 0,-2 0 0,0-1 0,-2-31 0,-1 41 15,-1 0 0,-1 0 0,0 1 0,0-1 0,-2 1 0,0 0 0,-10-20 0,2 9-510,-1 0 0,-35-43 0,25 38-6331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1465 24575,'1304'0'0,"-1247"-2"0,0-2 0,0-3 0,94-24 0,160-66 0,-118 34 0,-164 54 0,0 0 0,0-2 0,-1-1 0,39-23 0,97-60 0,-88 53 0,140-101 0,-150 79 0,-5 4 0,48-30 0,193-124 0,-38 65 0,-232 129 0,-1-2 0,48-42 0,-44 34 0,44-28 0,-79 58 0,13-8 0,-2 0 0,20-18 0,-29 25 0,0-1 0,0 0 0,0 0 0,0 0 0,-1 0 0,1 0 0,-1 0 0,1-1 0,-1 1 0,0 0 0,0-1 0,0 1 0,0-1 0,0 1 0,-1-1 0,1 1 0,-1-1 0,1 0 0,-1 1 0,0-1 0,0 0 0,-1-4 0,0 5 0,0 0 0,-1 0 0,1 0 0,-1 1 0,1-1 0,-1 1 0,0-1 0,0 1 0,1-1 0,-1 1 0,0 0 0,0 0 0,0 0 0,0 0 0,-1 0 0,1 0 0,0 0 0,0 1 0,-1-1 0,1 1 0,0 0 0,0 0 0,-4 0 0,0-1 0,-25-3 0,-1 2 0,1 1 0,-44 4 0,-94 19 0,148-19 0,-2 3 0,28-3 0,43-1 0,419-2 0,-453 0 0,-1 0 0,1 0 0,0 2 0,0-1 0,-1 2 0,15 4 0,-25-6 0,1 1 0,0-1 0,-1 1 0,0 0 0,1 0 0,-1 1 0,0-1 0,0 0 0,0 1 0,-1 0 0,1 0 0,0 0 0,-1 0 0,0 0 0,0 1 0,0-1 0,0 0 0,-1 1 0,1 0 0,-1-1 0,0 1 0,0 0 0,0 0 0,0-1 0,-1 1 0,1 5 0,-1 108 5,-2-94-176,1-1 0,1 0-1,1 0 1,0 1 0,2-1 0,1 0-1,11 36 1,-2-31-6655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6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1472 211 24575,'0'-2'0,"0"0"0,0 0 0,-1 0 0,1 0 0,-1 0 0,1 0 0,-1 0 0,0 0 0,0 0 0,0 0 0,0 0 0,0 1 0,0-1 0,0 0 0,-1 1 0,1-1 0,0 1 0,-1-1 0,0 1 0,-3-3 0,-2-1 0,-1 1 0,-1 0 0,-13-5 0,7 3 0,-65-24 0,-1 3 0,-1 3 0,-1 5 0,0 2 0,-2 5 0,0 3 0,0 4 0,-92 6 0,139 2 0,0 2 0,1 1 0,0 2 0,1 2 0,0 1 0,0 2 0,1 1 0,-57 32 0,51-24 0,27-16 0,0 2 0,-22 15 0,32-20 0,0 1 0,0-1 0,1 1 0,-1 0 0,1 0 0,0 1 0,0-1 0,0 1 0,0-1 0,1 1 0,0 0 0,-2 5 0,-1 13 0,1 0 0,1 0 0,2 0 0,0 0 0,1 0 0,4 27 0,-1 11 0,-2-34 0,1-1 0,1 1 0,1-1 0,2 0 0,17 50 0,-16-59 0,0-1 0,1 0 0,1 0 0,0-1 0,1-1 0,1 1 0,0-2 0,1 1 0,1-2 0,17 15 0,-6-8 0,1-1 0,1-1 0,1-1 0,0-2 0,1 0 0,0-2 0,1-1 0,1-1 0,37 6 0,243 19 0,-151-22 0,942 41 0,293-55 0,-1363 1 0,0-2 0,0 0 0,-1-2 0,1-2 0,-1 0 0,0-2 0,52-21 0,-69 23 0,-1 0 0,0-1 0,0-1 0,0 0 0,-1 0 0,0-1 0,-1 0 0,1-1 0,-2 0 0,0-1 0,0 0 0,-1 0 0,0-1 0,-1 0 0,0-1 0,-1 1 0,-1-1 0,0 0 0,5-20 0,-5 14 0,-2 1 0,0-1 0,-1 0 0,-1 0 0,0 0 0,-2 0 0,0 0 0,-1 0 0,-1 0 0,-1 0 0,0 1 0,-2 0 0,0 0 0,-1 0 0,0 0 0,-2 1 0,0 1 0,-1-1 0,0 2 0,-2-1 0,0 1 0,0 1 0,-28-24 0,11 16 0,0 1 0,-2 1 0,-1 2 0,-63-27 0,23 18 0,-96-22 0,94 32 0,-102-8 0,-77 7 0,90 8 0,-579-3 0,478 15 0,-617-2-1365,845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2d arrays in the second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customXml" Target="../ink/ink2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1.xml"/><Relationship Id="rId18" Type="http://schemas.openxmlformats.org/officeDocument/2006/relationships/image" Target="../media/image6.png"/><Relationship Id="rId26" Type="http://schemas.openxmlformats.org/officeDocument/2006/relationships/customXml" Target="../ink/ink17.xml"/><Relationship Id="rId3" Type="http://schemas.openxmlformats.org/officeDocument/2006/relationships/image" Target="../media/image10.png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15.png"/><Relationship Id="rId17" Type="http://schemas.openxmlformats.org/officeDocument/2006/relationships/customXml" Target="../ink/ink13.xml"/><Relationship Id="rId25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customXml" Target="../ink/ink10.xml"/><Relationship Id="rId24" Type="http://schemas.openxmlformats.org/officeDocument/2006/relationships/image" Target="../media/image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customXml" Target="../ink/ink18.xml"/><Relationship Id="rId10" Type="http://schemas.openxmlformats.org/officeDocument/2006/relationships/image" Target="../media/image14.png"/><Relationship Id="rId19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9.xml"/><Relationship Id="rId14" Type="http://schemas.openxmlformats.org/officeDocument/2006/relationships/image" Target="../media/image4.png"/><Relationship Id="rId22" Type="http://schemas.openxmlformats.org/officeDocument/2006/relationships/image" Target="../media/image8.png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customXml" Target="../ink/ink20.xml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customXml" Target="../ink/ink22.xml"/><Relationship Id="rId5" Type="http://schemas.openxmlformats.org/officeDocument/2006/relationships/image" Target="../media/image100.png"/><Relationship Id="rId10" Type="http://schemas.openxmlformats.org/officeDocument/2006/relationships/image" Target="../media/image130.png"/><Relationship Id="rId4" Type="http://schemas.openxmlformats.org/officeDocument/2006/relationships/customXml" Target="../ink/ink19.xml"/><Relationship Id="rId9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12865" y="2258537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>
                <a:solidFill>
                  <a:srgbClr val="FFFFFF"/>
                </a:solidFill>
              </a:rPr>
              <a:t>ArraysAnd2DArraysQuiz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3523311" y="118339"/>
            <a:ext cx="3982936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 err="1">
                <a:highlight>
                  <a:srgbClr val="FFFF00"/>
                </a:highlight>
              </a:rPr>
              <a:t>arraysOfArrays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TenProblems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49367" y="5828789"/>
            <a:ext cx="2133600" cy="264255"/>
          </a:xfrm>
        </p:spPr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4AA6E-0436-18E4-8460-C120E0D8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574" y="4853352"/>
            <a:ext cx="3405753" cy="18428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DFBECC-71B6-6007-B28D-2ADD31950879}"/>
                  </a:ext>
                </a:extLst>
              </p14:cNvPr>
              <p14:cNvContentPartPr/>
              <p14:nvPr/>
            </p14:nvContentPartPr>
            <p14:xfrm>
              <a:off x="3907662" y="5899700"/>
              <a:ext cx="2284560" cy="324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DFBECC-71B6-6007-B28D-2ADD319508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9662" y="5881700"/>
                <a:ext cx="2320200" cy="36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looking at 2DArrays OR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124A-36E8-9200-1878-8F79360F8C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8E5E8-CA6C-B482-B246-2527DEA3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7" y="3815110"/>
            <a:ext cx="9144000" cy="30428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DED7E8-CB25-BA14-1D50-ACEDE761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3549D-87D1-3B31-D6C4-00FFBD6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6" y="1361954"/>
            <a:ext cx="6932925" cy="20306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218FFF-F77A-20F1-2FCA-F6428AB2AC48}"/>
              </a:ext>
            </a:extLst>
          </p:cNvPr>
          <p:cNvGrpSpPr/>
          <p:nvPr/>
        </p:nvGrpSpPr>
        <p:grpSpPr>
          <a:xfrm>
            <a:off x="416382" y="1239860"/>
            <a:ext cx="6961680" cy="1980000"/>
            <a:chOff x="416382" y="1239860"/>
            <a:chExt cx="696168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202972-4390-13AD-1B21-1641F52C4B8B}"/>
                    </a:ext>
                  </a:extLst>
                </p14:cNvPr>
                <p14:cNvContentPartPr/>
                <p14:nvPr/>
              </p14:nvContentPartPr>
              <p14:xfrm>
                <a:off x="6123822" y="2967500"/>
                <a:ext cx="1254240" cy="25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202972-4390-13AD-1B21-1641F52C4B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5822" y="2949500"/>
                  <a:ext cx="128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4A40CC-FA71-333F-7004-420865C6FFD8}"/>
                    </a:ext>
                  </a:extLst>
                </p14:cNvPr>
                <p14:cNvContentPartPr/>
                <p14:nvPr/>
              </p14:nvContentPartPr>
              <p14:xfrm>
                <a:off x="898782" y="1476740"/>
                <a:ext cx="2082960" cy="42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4A40CC-FA71-333F-7004-420865C6FF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1142" y="1458740"/>
                  <a:ext cx="2118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9665C1-4F3F-4117-D157-601A0118D519}"/>
                    </a:ext>
                  </a:extLst>
                </p14:cNvPr>
                <p14:cNvContentPartPr/>
                <p14:nvPr/>
              </p14:nvContentPartPr>
              <p14:xfrm>
                <a:off x="3065262" y="2128340"/>
                <a:ext cx="864360" cy="315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9665C1-4F3F-4117-D157-601A0118D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7622" y="2110700"/>
                  <a:ext cx="90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51096E-3413-D3F0-2567-A57B67A58A4E}"/>
                    </a:ext>
                  </a:extLst>
                </p14:cNvPr>
                <p14:cNvContentPartPr/>
                <p14:nvPr/>
              </p14:nvContentPartPr>
              <p14:xfrm>
                <a:off x="416382" y="1239860"/>
                <a:ext cx="371520" cy="30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51096E-3413-D3F0-2567-A57B67A58A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742" y="1222220"/>
                  <a:ext cx="40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7D0951-48D2-631B-13EE-D3634319DB83}"/>
                    </a:ext>
                  </a:extLst>
                </p14:cNvPr>
                <p14:cNvContentPartPr/>
                <p14:nvPr/>
              </p14:nvContentPartPr>
              <p14:xfrm>
                <a:off x="2404662" y="1953020"/>
                <a:ext cx="533880" cy="33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7D0951-48D2-631B-13EE-D3634319D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6662" y="1935380"/>
                  <a:ext cx="569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6BB3D7-A11C-AF2E-3891-EFFABD84BE0F}"/>
                    </a:ext>
                  </a:extLst>
                </p14:cNvPr>
                <p14:cNvContentPartPr/>
                <p14:nvPr/>
              </p14:nvContentPartPr>
              <p14:xfrm>
                <a:off x="3982902" y="2329220"/>
                <a:ext cx="2079720" cy="78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6BB3D7-A11C-AF2E-3891-EFFABD84BE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4902" y="2311580"/>
                  <a:ext cx="2115360" cy="81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41420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69EDC-3E2E-5706-F02F-A38A0A1A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" y="1361954"/>
            <a:ext cx="6932925" cy="2030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3B08E-6ECB-437E-B1BF-F8213568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7" y="3429000"/>
            <a:ext cx="5692848" cy="1479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D72EA-8A4B-5A09-FA95-320E99EB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6" y="5029636"/>
            <a:ext cx="4540453" cy="1564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065BAF-4A7D-74CD-3ADE-8B20E672FB1E}"/>
                  </a:ext>
                </a:extLst>
              </p14:cNvPr>
              <p14:cNvContentPartPr/>
              <p14:nvPr/>
            </p14:nvContentPartPr>
            <p14:xfrm>
              <a:off x="500262" y="6311900"/>
              <a:ext cx="890640" cy="340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065BAF-4A7D-74CD-3ADE-8B20E672F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262" y="6293900"/>
                <a:ext cx="92628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D939BB-629F-3C48-240B-E5C47BF99F9C}"/>
              </a:ext>
            </a:extLst>
          </p:cNvPr>
          <p:cNvGrpSpPr/>
          <p:nvPr/>
        </p:nvGrpSpPr>
        <p:grpSpPr>
          <a:xfrm>
            <a:off x="2592222" y="3681380"/>
            <a:ext cx="2519640" cy="1549440"/>
            <a:chOff x="2592222" y="3681380"/>
            <a:chExt cx="2519640" cy="15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306360-6688-A1E5-5A0E-E8501265FA33}"/>
                    </a:ext>
                  </a:extLst>
                </p14:cNvPr>
                <p14:cNvContentPartPr/>
                <p14:nvPr/>
              </p14:nvContentPartPr>
              <p14:xfrm>
                <a:off x="2592222" y="4019420"/>
                <a:ext cx="1508760" cy="52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306360-6688-A1E5-5A0E-E8501265FA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4222" y="4001420"/>
                  <a:ext cx="1544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EE023D-B705-DCE1-DEA7-3342052F43FD}"/>
                    </a:ext>
                  </a:extLst>
                </p14:cNvPr>
                <p14:cNvContentPartPr/>
                <p14:nvPr/>
              </p14:nvContentPartPr>
              <p14:xfrm>
                <a:off x="3690942" y="3681380"/>
                <a:ext cx="1420920" cy="40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EE023D-B705-DCE1-DEA7-3342052F43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3302" y="3663380"/>
                  <a:ext cx="1456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138734-88CB-D6CF-1B23-ABDEF452E4A5}"/>
                    </a:ext>
                  </a:extLst>
                </p14:cNvPr>
                <p14:cNvContentPartPr/>
                <p14:nvPr/>
              </p14:nvContentPartPr>
              <p14:xfrm>
                <a:off x="4264062" y="4095740"/>
                <a:ext cx="507960" cy="113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138734-88CB-D6CF-1B23-ABDEF452E4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6422" y="4078100"/>
                  <a:ext cx="543600" cy="11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5B67CC-8076-6162-B0DF-8409539EE94A}"/>
              </a:ext>
            </a:extLst>
          </p:cNvPr>
          <p:cNvGrpSpPr/>
          <p:nvPr/>
        </p:nvGrpSpPr>
        <p:grpSpPr>
          <a:xfrm>
            <a:off x="416382" y="1239860"/>
            <a:ext cx="6961680" cy="1980000"/>
            <a:chOff x="416382" y="1239860"/>
            <a:chExt cx="696168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6F3246-36FC-8842-DE28-D610E0AC3921}"/>
                    </a:ext>
                  </a:extLst>
                </p14:cNvPr>
                <p14:cNvContentPartPr/>
                <p14:nvPr/>
              </p14:nvContentPartPr>
              <p14:xfrm>
                <a:off x="6123822" y="2967500"/>
                <a:ext cx="1254240" cy="25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6F3246-36FC-8842-DE28-D610E0AC39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05822" y="2949500"/>
                  <a:ext cx="128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C72E92-E962-AE4C-9FFB-A3E33C7777A0}"/>
                    </a:ext>
                  </a:extLst>
                </p14:cNvPr>
                <p14:cNvContentPartPr/>
                <p14:nvPr/>
              </p14:nvContentPartPr>
              <p14:xfrm>
                <a:off x="898782" y="1476740"/>
                <a:ext cx="2082960" cy="42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C72E92-E962-AE4C-9FFB-A3E33C7777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1142" y="1458740"/>
                  <a:ext cx="2118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9E84F6-4AE1-5072-1F31-C42765810F4E}"/>
                    </a:ext>
                  </a:extLst>
                </p14:cNvPr>
                <p14:cNvContentPartPr/>
                <p14:nvPr/>
              </p14:nvContentPartPr>
              <p14:xfrm>
                <a:off x="3065262" y="2128340"/>
                <a:ext cx="864360" cy="31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9E84F6-4AE1-5072-1F31-C42765810F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47622" y="2110700"/>
                  <a:ext cx="90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D1CD07-194B-21B2-161A-CF88F5612646}"/>
                    </a:ext>
                  </a:extLst>
                </p14:cNvPr>
                <p14:cNvContentPartPr/>
                <p14:nvPr/>
              </p14:nvContentPartPr>
              <p14:xfrm>
                <a:off x="416382" y="1239860"/>
                <a:ext cx="371520" cy="30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D1CD07-194B-21B2-161A-CF88F5612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8742" y="1222220"/>
                  <a:ext cx="40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A460E9-2B94-46FB-F332-96F1A79365E3}"/>
                    </a:ext>
                  </a:extLst>
                </p14:cNvPr>
                <p14:cNvContentPartPr/>
                <p14:nvPr/>
              </p14:nvContentPartPr>
              <p14:xfrm>
                <a:off x="2404662" y="1953020"/>
                <a:ext cx="533880" cy="33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A460E9-2B94-46FB-F332-96F1A79365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6662" y="1935380"/>
                  <a:ext cx="569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679FD8-822F-950E-B3FC-7222C88621A4}"/>
                    </a:ext>
                  </a:extLst>
                </p14:cNvPr>
                <p14:cNvContentPartPr/>
                <p14:nvPr/>
              </p14:nvContentPartPr>
              <p14:xfrm>
                <a:off x="3982902" y="2329220"/>
                <a:ext cx="2079720" cy="78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679FD8-822F-950E-B3FC-7222C88621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64902" y="2311580"/>
                  <a:ext cx="2115360" cy="816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430F0F9-AE8D-FC13-AE89-1D002B28F0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05564" y="5230820"/>
            <a:ext cx="2610214" cy="1143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20E7A0-5CE7-CBF0-5EAD-0DA685CF463A}"/>
                  </a:ext>
                </a:extLst>
              </p14:cNvPr>
              <p14:cNvContentPartPr/>
              <p14:nvPr/>
            </p14:nvContentPartPr>
            <p14:xfrm>
              <a:off x="5022582" y="6057740"/>
              <a:ext cx="1217160" cy="531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20E7A0-5CE7-CBF0-5EAD-0DA685CF46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04942" y="6039740"/>
                <a:ext cx="12528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C2D5091-1C89-2251-E105-7AD290A4B752}"/>
                  </a:ext>
                </a:extLst>
              </p14:cNvPr>
              <p14:cNvContentPartPr/>
              <p14:nvPr/>
            </p14:nvContentPartPr>
            <p14:xfrm>
              <a:off x="6174942" y="5208860"/>
              <a:ext cx="2446920" cy="340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C2D5091-1C89-2251-E105-7AD290A4B7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7302" y="5190860"/>
                <a:ext cx="2482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/>
              <a:t>Questions: Post to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" y="762000"/>
            <a:ext cx="89916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PLEASE </a:t>
            </a:r>
            <a:r>
              <a:rPr lang="en-US" u="sng"/>
              <a:t>Post All Questions to Piazza</a:t>
            </a:r>
          </a:p>
          <a:p>
            <a:pPr lvl="1"/>
            <a:r>
              <a:rPr lang="en-US"/>
              <a:t>If asking a question about an </a:t>
            </a:r>
            <a:r>
              <a:rPr lang="en-US" b="1"/>
              <a:t>individual assignment</a:t>
            </a:r>
            <a:r>
              <a:rPr lang="en-US"/>
              <a:t> (i.e. </a:t>
            </a:r>
            <a:r>
              <a:rPr lang="en-US" b="1"/>
              <a:t>Homework</a:t>
            </a:r>
            <a:r>
              <a:rPr lang="en-US"/>
              <a:t>) and you must share code (Homework) to ask your question:</a:t>
            </a:r>
          </a:p>
          <a:p>
            <a:pPr lvl="1"/>
            <a:r>
              <a:rPr lang="en-US" b="1"/>
              <a:t>Email instructors ONLY </a:t>
            </a:r>
            <a:r>
              <a:rPr lang="en-US"/>
              <a:t>(see below)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Otherwise: please post questions and look to help </a:t>
            </a:r>
            <a:r>
              <a:rPr lang="en-US" i="1" u="sng"/>
              <a:t>provide hints</a:t>
            </a:r>
            <a:r>
              <a:rPr lang="en-US" i="1"/>
              <a:t> </a:t>
            </a:r>
            <a:r>
              <a:rPr lang="en-US"/>
              <a:t>to other students </a:t>
            </a:r>
          </a:p>
          <a:p>
            <a:r>
              <a:rPr lang="en-US"/>
              <a:t>Collaborative (i.e., in-class activities) or if you don’t have to post code to ask the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0" y="2667000"/>
            <a:ext cx="3611880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3858"/>
          <a:stretch/>
        </p:blipFill>
        <p:spPr>
          <a:xfrm>
            <a:off x="4176904" y="2678114"/>
            <a:ext cx="4779578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86781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 dirty="0"/>
              <a:t>TA Help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D454C-94BA-AA44-FB1B-EE8F3A70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" y="1166018"/>
            <a:ext cx="8938624" cy="54279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Linked from Moodle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links in sheet</a:t>
            </a:r>
          </a:p>
          <a:p>
            <a:r>
              <a:rPr lang="en-US" dirty="0"/>
              <a:t>Opens MS Team Channel</a:t>
            </a:r>
          </a:p>
          <a:p>
            <a:r>
              <a:rPr lang="en-US" dirty="0"/>
              <a:t>Send message, then video call/screen share w/ 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7382E-1E13-0A3B-590C-4E5C862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87" y="695324"/>
            <a:ext cx="2905125" cy="273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7EDB-314E-60BE-307E-C3639E28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6" y="3872309"/>
            <a:ext cx="2428875" cy="88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DE752-9E46-CD13-2ECD-D50361BD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4924563"/>
            <a:ext cx="4550065" cy="5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A973B-4F6B-D179-69C8-0DEC4E709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" y="2024459"/>
            <a:ext cx="5626549" cy="273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33198-4935-3084-822F-ABFCAB8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535384"/>
            <a:ext cx="5153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1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8DD-CAF7-2612-ED73-C6C3BC80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11"/>
            <a:ext cx="5261020" cy="828274"/>
          </a:xfrm>
        </p:spPr>
        <p:txBody>
          <a:bodyPr/>
          <a:lstStyle/>
          <a:p>
            <a:r>
              <a:rPr lang="en-US" dirty="0"/>
              <a:t>Panopto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473F3-09C0-C4B4-564D-2E6A325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1988"/>
            <a:ext cx="3048000" cy="258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E61FA-E3F5-DBD5-1E70-BB906166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05"/>
            <a:ext cx="9144000" cy="171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0E69-E421-855E-80F2-8DE1CA4C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5" y="3432294"/>
            <a:ext cx="3430995" cy="343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74377-73D7-7EFE-1948-35DB72C2C542}"/>
              </a:ext>
            </a:extLst>
          </p:cNvPr>
          <p:cNvSpPr txBox="1"/>
          <p:nvPr/>
        </p:nvSpPr>
        <p:spPr>
          <a:xfrm>
            <a:off x="106862" y="4185633"/>
            <a:ext cx="4606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Videos cover the content, sometimes slightly different, but always an options for extra review and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979C-3053-5644-2E76-565B470D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5" y="843122"/>
            <a:ext cx="51720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4ACDD-4614-947A-6E98-32CB2A29D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67" y="1501851"/>
            <a:ext cx="2350263" cy="12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5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782</Words>
  <Application>Microsoft Office PowerPoint</Application>
  <PresentationFormat>On-screen Show (4:3)</PresentationFormat>
  <Paragraphs>125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Eclipse)</vt:lpstr>
      <vt:lpstr>How to access slides (from Internet)</vt:lpstr>
      <vt:lpstr>Questions: Post to Piazza</vt:lpstr>
      <vt:lpstr>TA Help Hours</vt:lpstr>
      <vt:lpstr>Panopto Videos</vt:lpstr>
      <vt:lpstr>Speed With Which Things Move</vt:lpstr>
      <vt:lpstr>Getting things done</vt:lpstr>
      <vt:lpstr>JavaIntro, HW1, TenProblems</vt:lpstr>
      <vt:lpstr>Syllabus Highlights</vt:lpstr>
      <vt:lpstr>Syllabus Highlights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156</cp:revision>
  <dcterms:modified xsi:type="dcterms:W3CDTF">2025-03-11T14:41:35Z</dcterms:modified>
</cp:coreProperties>
</file>